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623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95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8753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60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72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403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084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56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075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96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9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453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90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66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81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09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137A-D371-4D51-8C7F-871D76D0403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45F9F8-45F8-4818-A846-4D36DC7CE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74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70" y="566058"/>
            <a:ext cx="11397044" cy="546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65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8610" y="2751525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s-ES" sz="3100" dirty="0">
                <a:latin typeface="+mn-lt"/>
              </a:rPr>
              <a:t>N</a:t>
            </a:r>
            <a:r>
              <a:rPr lang="es-ES" sz="3100" dirty="0" smtClean="0">
                <a:latin typeface="+mn-lt"/>
              </a:rPr>
              <a:t>uestro </a:t>
            </a:r>
            <a:r>
              <a:rPr lang="es-ES" sz="3100" dirty="0">
                <a:latin typeface="+mn-lt"/>
              </a:rPr>
              <a:t>cursado se trató de intentar lograr tener </a:t>
            </a:r>
            <a:r>
              <a:rPr lang="es-ES" sz="3100" dirty="0" smtClean="0">
                <a:latin typeface="+mn-lt"/>
              </a:rPr>
              <a:t> </a:t>
            </a:r>
            <a:r>
              <a:rPr lang="es-ES" sz="3100" dirty="0">
                <a:latin typeface="+mn-lt"/>
              </a:rPr>
              <a:t>nociones generales de </a:t>
            </a:r>
            <a:r>
              <a:rPr lang="es-ES" sz="3100" dirty="0" smtClean="0">
                <a:latin typeface="+mn-lt"/>
              </a:rPr>
              <a:t>distintos temas.</a:t>
            </a:r>
            <a:br>
              <a:rPr lang="es-ES" sz="3100" dirty="0" smtClean="0">
                <a:latin typeface="+mn-lt"/>
              </a:rPr>
            </a:br>
            <a:r>
              <a:rPr lang="es-ES" sz="3100" dirty="0" smtClean="0">
                <a:latin typeface="+mn-lt"/>
              </a:rPr>
              <a:t> </a:t>
            </a:r>
            <a:r>
              <a:rPr lang="es-ES" sz="3100" dirty="0">
                <a:latin typeface="+mn-lt"/>
              </a:rPr>
              <a:t>L</a:t>
            </a:r>
            <a:r>
              <a:rPr lang="es-ES" sz="3100" dirty="0" smtClean="0">
                <a:latin typeface="+mn-lt"/>
              </a:rPr>
              <a:t>es </a:t>
            </a:r>
            <a:r>
              <a:rPr lang="es-ES" sz="3100" dirty="0">
                <a:latin typeface="+mn-lt"/>
              </a:rPr>
              <a:t>puede pasar que no todo quede bien comprendido, pero no se preocupen. De alguna u otra forma sin querer fueron </a:t>
            </a:r>
            <a:r>
              <a:rPr lang="es-ES" sz="3100" dirty="0" smtClean="0">
                <a:latin typeface="+mn-lt"/>
              </a:rPr>
              <a:t>aprendizajes.</a:t>
            </a:r>
            <a:r>
              <a:rPr lang="es-ES" sz="3100" dirty="0">
                <a:latin typeface="+mn-lt"/>
              </a:rPr>
              <a:t/>
            </a:r>
            <a:br>
              <a:rPr lang="es-ES" sz="3100" dirty="0">
                <a:latin typeface="+mn-lt"/>
              </a:rPr>
            </a:br>
            <a:r>
              <a:rPr lang="es-ES" sz="3100" dirty="0" smtClean="0">
                <a:latin typeface="+mn-lt"/>
              </a:rPr>
              <a:t/>
            </a:r>
            <a:br>
              <a:rPr lang="es-ES" sz="3100" dirty="0" smtClean="0">
                <a:latin typeface="+mn-lt"/>
              </a:rPr>
            </a:br>
            <a:r>
              <a:rPr lang="es-ES" sz="3100" dirty="0" smtClean="0">
                <a:latin typeface="+mn-lt"/>
              </a:rPr>
              <a:t>Saludos </a:t>
            </a:r>
            <a:r>
              <a:rPr lang="es-ES" sz="3100" dirty="0">
                <a:latin typeface="+mn-lt"/>
              </a:rPr>
              <a:t>y que estén bien.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590800" y="4397827"/>
            <a:ext cx="63028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r>
              <a:rPr lang="es-ES" dirty="0"/>
              <a:t> </a:t>
            </a:r>
            <a:r>
              <a:rPr lang="es-ES" sz="2800" dirty="0" smtClean="0"/>
              <a:t>A continuación les dejo una síntesis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53163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050" y="1619250"/>
            <a:ext cx="4305300" cy="42576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1037432"/>
            <a:ext cx="3752850" cy="581818"/>
          </a:xfrm>
        </p:spPr>
        <p:txBody>
          <a:bodyPr>
            <a:normAutofit fontScale="90000"/>
          </a:bodyPr>
          <a:lstStyle/>
          <a:p>
            <a:r>
              <a:rPr lang="es-ES" sz="2800" dirty="0" smtClean="0">
                <a:latin typeface="+mn-lt"/>
              </a:rPr>
              <a:t>El laboratorio. Concepto</a:t>
            </a:r>
            <a:endParaRPr lang="es-ES" sz="28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80962" y="2287533"/>
            <a:ext cx="8248650" cy="550862"/>
          </a:xfrm>
        </p:spPr>
        <p:txBody>
          <a:bodyPr>
            <a:noAutofit/>
          </a:bodyPr>
          <a:lstStyle/>
          <a:p>
            <a:r>
              <a:rPr lang="es-ES" sz="2800" dirty="0" smtClean="0"/>
              <a:t>Normas de Seguridad. ¿Para que sirve? Y ¿Cuáles son?</a:t>
            </a:r>
            <a:endParaRPr lang="es-ES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540544" y="3532733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Materiales de laboratorio. ¿Cuales son? Usos </a:t>
            </a:r>
            <a:endParaRPr lang="es-ES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23950" y="4657780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Ciencia. Concepto</a:t>
            </a:r>
            <a:endParaRPr lang="es-ES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66750" y="5782827"/>
            <a:ext cx="735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Método científico. ¿ Qué es? Y ¿ Para que se usa?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56322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1314" y="725490"/>
            <a:ext cx="5050972" cy="754968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Calibri" panose="020F0502020204030204" pitchFamily="34" charset="0"/>
              </a:rPr>
              <a:t>¿ Qué es medir?. Definición.</a:t>
            </a:r>
            <a:endParaRPr lang="es-ES" sz="2800" dirty="0">
              <a:latin typeface="Calibri" panose="020F0502020204030204" pitchFamily="34" charset="0"/>
            </a:endParaRPr>
          </a:p>
        </p:txBody>
      </p:sp>
      <p:pic>
        <p:nvPicPr>
          <p:cNvPr id="4" name="Imagen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039" y="2422072"/>
            <a:ext cx="1721304" cy="175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uadroTexto 6"/>
          <p:cNvSpPr txBox="1"/>
          <p:nvPr/>
        </p:nvSpPr>
        <p:spPr>
          <a:xfrm>
            <a:off x="2743199" y="2052740"/>
            <a:ext cx="5072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Elementos de una medición.</a:t>
            </a:r>
            <a:endParaRPr lang="es-ES" sz="2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743199" y="2963576"/>
            <a:ext cx="7445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Magnitudes Fundamentales. Unidades. </a:t>
            </a:r>
            <a:r>
              <a:rPr lang="es-ES" sz="2800" dirty="0" err="1" smtClean="0"/>
              <a:t>Simela</a:t>
            </a:r>
            <a:endParaRPr lang="es-ES" sz="2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51040" y="4383063"/>
            <a:ext cx="7022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Definición de Magnitudes. Clasificación. Tipos de magnitudes  </a:t>
            </a:r>
            <a:endParaRPr lang="es-ES" sz="2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689277" y="4367674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Masa 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429504" y="4367674"/>
            <a:ext cx="63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Peso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8060875" y="4383063"/>
            <a:ext cx="124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Densidad</a:t>
            </a:r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9146722" y="4367674"/>
            <a:ext cx="117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Longitud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0189027" y="4359291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Volumen</a:t>
            </a:r>
            <a:endParaRPr lang="es-ES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1408227" y="4367674"/>
            <a:ext cx="78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Etc.</a:t>
            </a:r>
            <a:endParaRPr lang="es-E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3662367" y="4942114"/>
            <a:ext cx="5176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Instrumentos de medición. Unidades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096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" y="1758950"/>
            <a:ext cx="17621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2634342" y="583854"/>
            <a:ext cx="3984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Concepto de Materia</a:t>
            </a:r>
            <a:endParaRPr lang="es-ES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634342" y="1464655"/>
            <a:ext cx="7141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Átomo. Partículas subatómicas. Ubicación </a:t>
            </a:r>
            <a:endParaRPr lang="es-ES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634342" y="2299127"/>
            <a:ext cx="8142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Tabla periódica. Elemento Químico. Símbolo Químico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2634342" y="3156857"/>
            <a:ext cx="3766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Concepto de Cuerpo</a:t>
            </a:r>
            <a:endParaRPr lang="es-ES" sz="2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634342" y="3962400"/>
            <a:ext cx="459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Concepto de Molécula</a:t>
            </a:r>
            <a:endParaRPr lang="es-ES" sz="28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819399" y="4701703"/>
            <a:ext cx="8425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Concepto de Energía. Tipos de fuentes. Tipos de energía</a:t>
            </a:r>
            <a:endParaRPr lang="es-ES" sz="28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764970" y="5441006"/>
            <a:ext cx="5868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Calibri" panose="020F0502020204030204" pitchFamily="34" charset="0"/>
              </a:rPr>
              <a:t>Propiedades Extensivas e Intensivas</a:t>
            </a:r>
            <a:endParaRPr lang="es-E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5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08858" y="2090057"/>
            <a:ext cx="9144000" cy="849086"/>
          </a:xfrm>
          <a:noFill/>
        </p:spPr>
        <p:txBody>
          <a:bodyPr>
            <a:normAutofit/>
          </a:bodyPr>
          <a:lstStyle/>
          <a:p>
            <a:r>
              <a:rPr lang="es-ES" sz="3200" dirty="0" smtClean="0"/>
              <a:t>¿ Les gustó algún tema? ¿ Cuál?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2344" y="843077"/>
            <a:ext cx="5769428" cy="708705"/>
          </a:xfrm>
        </p:spPr>
        <p:txBody>
          <a:bodyPr>
            <a:normAutofit/>
          </a:bodyPr>
          <a:lstStyle/>
          <a:p>
            <a:r>
              <a:rPr lang="es-ES" sz="3600" dirty="0" smtClean="0"/>
              <a:t>¿ Para cerrar?</a:t>
            </a:r>
            <a:endParaRPr lang="es-ES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939143" y="376645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Sus respuestas me las pueden enviar a mi correo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95990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165</Words>
  <Application>Microsoft Office PowerPoint</Application>
  <PresentationFormat>Panorámica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Faceta</vt:lpstr>
      <vt:lpstr>Presentación de PowerPoint</vt:lpstr>
      <vt:lpstr>Nuestro cursado se trató de intentar lograr tener  nociones generales de distintos temas.  Les puede pasar que no todo quede bien comprendido, pero no se preocupen. De alguna u otra forma sin querer fueron aprendizajes.  Saludos y que estén bien.  </vt:lpstr>
      <vt:lpstr>El laboratorio. Concepto</vt:lpstr>
      <vt:lpstr>¿ Qué es medir?. Definición.</vt:lpstr>
      <vt:lpstr>Presentación de PowerPoint</vt:lpstr>
      <vt:lpstr>¿ Les gustó algún tema? ¿ Cuál?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BARBARA</dc:creator>
  <cp:lastModifiedBy>BARBARA</cp:lastModifiedBy>
  <cp:revision>13</cp:revision>
  <dcterms:created xsi:type="dcterms:W3CDTF">2020-10-19T11:05:03Z</dcterms:created>
  <dcterms:modified xsi:type="dcterms:W3CDTF">2020-10-19T12:15:16Z</dcterms:modified>
</cp:coreProperties>
</file>